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242EB-6C01-44ED-BCFB-C9185620EE7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F6A3F-3793-4D2C-B5EB-0181A938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1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3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6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7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0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9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2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0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1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4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2CF4-AD1D-4DEE-BF7E-4CBE8B7D9F92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D7F46-4F31-439E-B27B-7C29E0E53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Shoes </a:t>
            </a:r>
            <a:r>
              <a:rPr lang="en-GB" sz="6600" b="1" dirty="0" smtClean="0">
                <a:sym typeface="Wingdings" panose="05000000000000000000" pitchFamily="2" charset="2"/>
              </a:rPr>
              <a:t></a:t>
            </a:r>
            <a:endParaRPr lang="en-GB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-1387" r="16779" b="17949"/>
          <a:stretch/>
        </p:blipFill>
        <p:spPr>
          <a:xfrm>
            <a:off x="309282" y="1742752"/>
            <a:ext cx="2841812" cy="28418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14191" r="13493" b="27721"/>
          <a:stretch/>
        </p:blipFill>
        <p:spPr>
          <a:xfrm>
            <a:off x="8095129" y="440313"/>
            <a:ext cx="3433483" cy="2723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b="26985"/>
          <a:stretch/>
        </p:blipFill>
        <p:spPr>
          <a:xfrm>
            <a:off x="2393576" y="3807794"/>
            <a:ext cx="3720353" cy="288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4" t="20956" r="5660" b="2574"/>
          <a:stretch/>
        </p:blipFill>
        <p:spPr>
          <a:xfrm>
            <a:off x="6508927" y="3238846"/>
            <a:ext cx="337859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Not Shoes </a:t>
            </a:r>
            <a:r>
              <a:rPr lang="en-GB" sz="6600" b="1" dirty="0">
                <a:sym typeface="Wingdings" panose="05000000000000000000" pitchFamily="2" charset="2"/>
              </a:rPr>
              <a:t></a:t>
            </a:r>
            <a:endParaRPr lang="en-GB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27059" r="7167" b="25759"/>
          <a:stretch/>
        </p:blipFill>
        <p:spPr>
          <a:xfrm>
            <a:off x="111415" y="4864177"/>
            <a:ext cx="3545540" cy="17122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10220" r="699" b="20073"/>
          <a:stretch/>
        </p:blipFill>
        <p:spPr>
          <a:xfrm>
            <a:off x="6096000" y="203403"/>
            <a:ext cx="5390622" cy="2974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t="39044" r="12610" b="13015"/>
          <a:stretch/>
        </p:blipFill>
        <p:spPr>
          <a:xfrm>
            <a:off x="7592462" y="4088639"/>
            <a:ext cx="4303703" cy="236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18897" r="8860" b="36985"/>
          <a:stretch/>
        </p:blipFill>
        <p:spPr>
          <a:xfrm>
            <a:off x="549266" y="1493455"/>
            <a:ext cx="4049628" cy="1783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3" t="30662" r="809" b="29632"/>
          <a:stretch/>
        </p:blipFill>
        <p:spPr>
          <a:xfrm>
            <a:off x="2967317" y="3368864"/>
            <a:ext cx="4536141" cy="20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398494" y="681318"/>
            <a:ext cx="9574306" cy="5240696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If in doubt don’t buy!!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Mr Burns and Mr Burrows are the ‘shoe gatekeepers’</a:t>
            </a:r>
          </a:p>
          <a:p>
            <a:pPr algn="ctr"/>
            <a:r>
              <a:rPr lang="en-GB" sz="3600" b="1" dirty="0" smtClean="0"/>
              <a:t>They will make the final decision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576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8787</TotalTime>
  <Words>28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Shoes </vt:lpstr>
      <vt:lpstr>Not Shoes </vt:lpstr>
      <vt:lpstr>PowerPoint Presentation</vt:lpstr>
    </vt:vector>
  </TitlesOfParts>
  <Company>Montgomery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Montgomery Standards</dc:title>
  <dc:creator>C. Montgomery</dc:creator>
  <cp:lastModifiedBy>F. Burrows</cp:lastModifiedBy>
  <cp:revision>22</cp:revision>
  <dcterms:created xsi:type="dcterms:W3CDTF">2016-06-28T14:58:02Z</dcterms:created>
  <dcterms:modified xsi:type="dcterms:W3CDTF">2016-09-01T12:46:15Z</dcterms:modified>
</cp:coreProperties>
</file>